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56" r:id="rId2"/>
    <p:sldId id="271" r:id="rId3"/>
    <p:sldId id="272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113" autoAdjust="0"/>
  </p:normalViewPr>
  <p:slideViewPr>
    <p:cSldViewPr snapToGrid="0" snapToObjects="1">
      <p:cViewPr varScale="1">
        <p:scale>
          <a:sx n="41" d="100"/>
          <a:sy n="41" d="100"/>
        </p:scale>
        <p:origin x="-2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91092-02A7-4847-9B45-FA6ECE1A72C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60FF0-2296-9647-AFE9-ED3EA65F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1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0FF0-2296-9647-AFE9-ED3EA65FAA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1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2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1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8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0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7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1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8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4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DF9C1-F5C7-5A44-B0EA-B19C05653347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16332-CCD5-624D-B342-EE689E2A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7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1368"/>
            <a:ext cx="7772400" cy="1470025"/>
          </a:xfrm>
        </p:spPr>
        <p:txBody>
          <a:bodyPr/>
          <a:lstStyle/>
          <a:p>
            <a:r>
              <a:rPr lang="en-US" dirty="0" smtClean="0"/>
              <a:t>People-level network analytics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156" y="2481393"/>
            <a:ext cx="7005045" cy="1752600"/>
          </a:xfrm>
        </p:spPr>
        <p:txBody>
          <a:bodyPr/>
          <a:lstStyle/>
          <a:p>
            <a:r>
              <a:rPr lang="en-US" dirty="0" smtClean="0"/>
              <a:t>Monitor user workload characteristics</a:t>
            </a:r>
          </a:p>
          <a:p>
            <a:r>
              <a:rPr lang="en-US" dirty="0" smtClean="0"/>
              <a:t>Tailor (reprogram) network based on this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59915" y="4762500"/>
            <a:ext cx="6793361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Nishanth Sastry</a:t>
            </a:r>
          </a:p>
          <a:p>
            <a:r>
              <a:rPr lang="en-US" sz="3600" dirty="0" smtClean="0"/>
              <a:t>King’s College London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49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48" y="274638"/>
            <a:ext cx="844487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this should be on EPSRC’s agenda?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now [Timeliness </a:t>
            </a:r>
            <a:r>
              <a:rPr lang="en-US" dirty="0" smtClean="0">
                <a:sym typeface="Wingdings"/>
              </a:rPr>
              <a:t>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New closed loops allow people-level analytics</a:t>
            </a:r>
          </a:p>
          <a:p>
            <a:pPr lvl="2"/>
            <a:r>
              <a:rPr lang="en-US" dirty="0" smtClean="0"/>
              <a:t>IPTV, Catch-up TV, shortened URLs (</a:t>
            </a:r>
            <a:r>
              <a:rPr lang="en-US" dirty="0" err="1" smtClean="0"/>
              <a:t>bit.ly</a:t>
            </a:r>
            <a:r>
              <a:rPr lang="en-US" dirty="0" smtClean="0"/>
              <a:t>), Google analytics…</a:t>
            </a:r>
          </a:p>
          <a:p>
            <a:pPr lvl="2"/>
            <a:r>
              <a:rPr lang="en-US" dirty="0" smtClean="0"/>
              <a:t>Social media as URL launchers == “analytics plane”</a:t>
            </a:r>
          </a:p>
          <a:p>
            <a:pPr lvl="1"/>
            <a:r>
              <a:rPr lang="en-US" dirty="0" smtClean="0"/>
              <a:t>Networks programmable as never before (SDN)</a:t>
            </a:r>
          </a:p>
          <a:p>
            <a:r>
              <a:rPr lang="en-US" dirty="0" smtClean="0"/>
              <a:t>Why UK [Novelty and ambition </a:t>
            </a:r>
            <a:r>
              <a:rPr lang="en-US" dirty="0" smtClean="0">
                <a:sym typeface="Wingdings"/>
              </a:rPr>
              <a:t>]</a:t>
            </a:r>
            <a:endParaRPr lang="en-US" dirty="0" smtClean="0"/>
          </a:p>
          <a:p>
            <a:pPr lvl="1"/>
            <a:r>
              <a:rPr lang="en-US" dirty="0" smtClean="0"/>
              <a:t>strong in reprogramming of networks</a:t>
            </a:r>
          </a:p>
          <a:p>
            <a:pPr lvl="2"/>
            <a:r>
              <a:rPr lang="en-US" dirty="0" smtClean="0"/>
              <a:t>(all of session one!)</a:t>
            </a:r>
          </a:p>
          <a:p>
            <a:pPr lvl="1"/>
            <a:r>
              <a:rPr lang="en-US" dirty="0" smtClean="0"/>
              <a:t>Strong in analytics/measurements </a:t>
            </a:r>
          </a:p>
          <a:p>
            <a:pPr lvl="2"/>
            <a:r>
              <a:rPr lang="en-US" dirty="0" smtClean="0"/>
              <a:t>(several in this room itself – you know who you are!)</a:t>
            </a:r>
          </a:p>
          <a:p>
            <a:pPr lvl="1"/>
            <a:r>
              <a:rPr lang="en-US" dirty="0" smtClean="0"/>
              <a:t>Bring them together and make a difference!</a:t>
            </a:r>
          </a:p>
        </p:txBody>
      </p:sp>
    </p:spTree>
    <p:extLst>
      <p:ext uri="{BB962C8B-B14F-4D97-AF65-F5344CB8AC3E}">
        <p14:creationId xmlns:p14="http://schemas.microsoft.com/office/powerpoint/2010/main" val="211732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209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People-Analytics </a:t>
            </a:r>
            <a:r>
              <a:rPr lang="en-US" dirty="0" smtClean="0"/>
              <a:t>Driven Network </a:t>
            </a:r>
            <a:r>
              <a:rPr lang="en-US" dirty="0"/>
              <a:t>D</a:t>
            </a:r>
            <a:r>
              <a:rPr lang="en-US" dirty="0" smtClean="0"/>
              <a:t>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3776" cy="49024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Social network information for content placement</a:t>
            </a:r>
          </a:p>
          <a:p>
            <a:pPr lvl="1"/>
            <a:r>
              <a:rPr lang="en-US" dirty="0" smtClean="0"/>
              <a:t>For timing push of news updates: </a:t>
            </a:r>
            <a:r>
              <a:rPr lang="en-US" dirty="0" err="1" smtClean="0"/>
              <a:t>TailGate</a:t>
            </a:r>
            <a:r>
              <a:rPr lang="en-US" dirty="0" smtClean="0"/>
              <a:t> (WWW’12)</a:t>
            </a:r>
          </a:p>
          <a:p>
            <a:pPr lvl="1"/>
            <a:r>
              <a:rPr lang="en-US" dirty="0" smtClean="0"/>
              <a:t>Selective </a:t>
            </a:r>
            <a:r>
              <a:rPr lang="en-US" dirty="0" err="1" smtClean="0"/>
              <a:t>replication:Scellato</a:t>
            </a:r>
            <a:r>
              <a:rPr lang="en-US" dirty="0" smtClean="0"/>
              <a:t> et al (WWW’11), </a:t>
            </a:r>
            <a:r>
              <a:rPr lang="en-US" dirty="0" err="1" smtClean="0"/>
              <a:t>Buzztraq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Easy to predict what you watch on Catch-up! </a:t>
            </a:r>
          </a:p>
          <a:p>
            <a:pPr lvl="1"/>
            <a:r>
              <a:rPr lang="en-US" dirty="0" smtClean="0"/>
              <a:t>Speculative recording of people’s </a:t>
            </a:r>
            <a:r>
              <a:rPr lang="en-US" dirty="0" err="1" smtClean="0"/>
              <a:t>favourite</a:t>
            </a:r>
            <a:r>
              <a:rPr lang="en-US" dirty="0" smtClean="0"/>
              <a:t> </a:t>
            </a:r>
            <a:r>
              <a:rPr lang="en-US" dirty="0" err="1" smtClean="0"/>
              <a:t>programmes</a:t>
            </a:r>
            <a:r>
              <a:rPr lang="en-US" dirty="0" smtClean="0"/>
              <a:t> can halve BBC </a:t>
            </a:r>
            <a:r>
              <a:rPr lang="en-US" dirty="0" err="1" smtClean="0"/>
              <a:t>iPlayer</a:t>
            </a:r>
            <a:r>
              <a:rPr lang="en-US" dirty="0" smtClean="0"/>
              <a:t> network  footprint (WWW’13)</a:t>
            </a:r>
          </a:p>
          <a:p>
            <a:r>
              <a:rPr lang="en-US" dirty="0" smtClean="0"/>
              <a:t>Adult video - people flexible on what to watch, </a:t>
            </a:r>
            <a:r>
              <a:rPr lang="en-US" i="1" dirty="0" smtClean="0"/>
              <a:t>so long as they have not seen it before</a:t>
            </a:r>
            <a:r>
              <a:rPr lang="en-US" dirty="0" smtClean="0"/>
              <a:t> (IMC’13)</a:t>
            </a:r>
          </a:p>
          <a:p>
            <a:pPr lvl="1"/>
            <a:r>
              <a:rPr lang="en-US" dirty="0" smtClean="0"/>
              <a:t>Need to replace </a:t>
            </a:r>
            <a:r>
              <a:rPr lang="en-US" u="sng" dirty="0" smtClean="0"/>
              <a:t>most</a:t>
            </a:r>
            <a:r>
              <a:rPr lang="en-US" dirty="0" smtClean="0"/>
              <a:t> watched vids for returning users!</a:t>
            </a:r>
          </a:p>
          <a:p>
            <a:pPr lvl="1"/>
            <a:r>
              <a:rPr lang="en-US" dirty="0" smtClean="0"/>
              <a:t>Need to reconsider LRU policies in this setting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3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16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Integrating people-level info with flow-level programmability and </a:t>
            </a:r>
            <a:r>
              <a:rPr lang="en-US" dirty="0" err="1" smtClean="0"/>
              <a:t>virtualisation</a:t>
            </a:r>
            <a:r>
              <a:rPr lang="en-US" dirty="0" smtClean="0"/>
              <a:t> constructs</a:t>
            </a:r>
          </a:p>
          <a:p>
            <a:pPr lvl="1"/>
            <a:r>
              <a:rPr lang="en-US" dirty="0" smtClean="0"/>
              <a:t>Granularity of “people-level” info different from SDN</a:t>
            </a:r>
          </a:p>
          <a:p>
            <a:pPr lvl="1"/>
            <a:r>
              <a:rPr lang="en-US" dirty="0" smtClean="0"/>
              <a:t>Need new programming models/adapters</a:t>
            </a:r>
          </a:p>
          <a:p>
            <a:r>
              <a:rPr lang="en-US" dirty="0" smtClean="0"/>
              <a:t>Reliability of data/noisiness</a:t>
            </a:r>
          </a:p>
          <a:p>
            <a:r>
              <a:rPr lang="en-US" dirty="0" smtClean="0"/>
              <a:t>Heterogeneity (Heavy users/light users, different geographical densities)</a:t>
            </a:r>
          </a:p>
          <a:p>
            <a:r>
              <a:rPr lang="en-US" dirty="0" smtClean="0"/>
              <a:t>Extending to support cellular networks</a:t>
            </a:r>
          </a:p>
          <a:p>
            <a:pPr lvl="1"/>
            <a:r>
              <a:rPr lang="en-US" dirty="0" smtClean="0"/>
              <a:t>Programmability is a completely different ball game</a:t>
            </a:r>
          </a:p>
          <a:p>
            <a:r>
              <a:rPr lang="en-US" dirty="0" smtClean="0"/>
              <a:t>Machine</a:t>
            </a:r>
            <a:r>
              <a:rPr lang="en-US" dirty="0"/>
              <a:t> </a:t>
            </a:r>
            <a:r>
              <a:rPr lang="en-US" dirty="0" smtClean="0"/>
              <a:t>characteristics-driven </a:t>
            </a:r>
            <a:r>
              <a:rPr lang="en-US" dirty="0" smtClean="0"/>
              <a:t>M2M networks?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32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9381</TotalTime>
  <Words>301</Words>
  <Application>Microsoft Macintosh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People-level network analytics</vt:lpstr>
      <vt:lpstr>Why this should be on EPSRC’s agenda?</vt:lpstr>
      <vt:lpstr>People-Analytics Driven Network Designs</vt:lpstr>
      <vt:lpstr>Research issues</vt:lpstr>
    </vt:vector>
  </TitlesOfParts>
  <Company>Kings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Analytics-driven network</dc:title>
  <dc:creator>Nishanth Sastry</dc:creator>
  <cp:lastModifiedBy>Nishanth Sastry</cp:lastModifiedBy>
  <cp:revision>79</cp:revision>
  <dcterms:created xsi:type="dcterms:W3CDTF">2014-01-17T22:47:23Z</dcterms:created>
  <dcterms:modified xsi:type="dcterms:W3CDTF">2014-02-06T19:09:44Z</dcterms:modified>
</cp:coreProperties>
</file>